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70" r:id="rId4"/>
    <p:sldId id="260" r:id="rId5"/>
    <p:sldId id="256" r:id="rId6"/>
    <p:sldId id="261" r:id="rId7"/>
    <p:sldId id="275" r:id="rId8"/>
    <p:sldId id="274" r:id="rId9"/>
    <p:sldId id="273" r:id="rId10"/>
    <p:sldId id="257" r:id="rId11"/>
    <p:sldId id="263" r:id="rId12"/>
    <p:sldId id="264" r:id="rId13"/>
    <p:sldId id="262" r:id="rId14"/>
    <p:sldId id="265" r:id="rId15"/>
    <p:sldId id="266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8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yandex.ru/clck/redir/EIW2pfxuI9g?data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ru/url?sa=i&amp;rct=j&amp;q=&amp;esrc=s&amp;source=images&amp;cd=&amp;ved=0CAYQjB0&amp;url=http://skazzzki.ru/biblioteka/skazki/masha-i-medved&amp;ei=ES47VZ3hN4PoywOUvIHQAw&amp;bvm=bv.91665533,d.bGQ&amp;psig=AFQjCNFQ98Hx_Y5me-bAh00b8gU4-87BXw&amp;ust=1430027914412219&amp;cad=rjt" TargetMode="External"/><Relationship Id="rId5" Type="http://schemas.openxmlformats.org/officeDocument/2006/relationships/hyperlink" Target="http://www.o-prirode.com/news/2012-11-27-192" TargetMode="External"/><Relationship Id="rId4" Type="http://schemas.openxmlformats.org/officeDocument/2006/relationships/hyperlink" Target="http://odessa.prom.ua/p2212938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шаблоны для презентаций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492922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</a:rPr>
              <a:t>НОД « Посадка лука»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0761" y="4500570"/>
            <a:ext cx="3143240" cy="224676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Подготовила: воспитатель МБДОУ «</a:t>
            </a:r>
            <a:r>
              <a:rPr lang="ru-RU" sz="2000" b="1" dirty="0" err="1" smtClean="0">
                <a:solidFill>
                  <a:srgbClr val="002060"/>
                </a:solidFill>
              </a:rPr>
              <a:t>Зубово-Полянский</a:t>
            </a:r>
            <a:r>
              <a:rPr lang="ru-RU" sz="2000" b="1" dirty="0" smtClean="0">
                <a:solidFill>
                  <a:srgbClr val="002060"/>
                </a:solidFill>
              </a:rPr>
              <a:t> детский сад №3 «Ручеек»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комбинированного вида» </a:t>
            </a:r>
            <a:r>
              <a:rPr lang="ru-RU" sz="2000" b="1" dirty="0" err="1" smtClean="0">
                <a:solidFill>
                  <a:srgbClr val="C00000"/>
                </a:solidFill>
              </a:rPr>
              <a:t>Милушова</a:t>
            </a:r>
            <a:r>
              <a:rPr lang="ru-RU" sz="2000" b="1" dirty="0" smtClean="0">
                <a:solidFill>
                  <a:srgbClr val="C00000"/>
                </a:solidFill>
              </a:rPr>
              <a:t> Елена Фоминична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09967e893d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47554">
            <a:off x="6182593" y="-184698"/>
            <a:ext cx="2497473" cy="4624946"/>
          </a:xfrm>
          <a:prstGeom prst="rect">
            <a:avLst/>
          </a:prstGeom>
        </p:spPr>
      </p:pic>
      <p:pic>
        <p:nvPicPr>
          <p:cNvPr id="6" name="Рисунок 5" descr="i (3).jpg"/>
          <p:cNvPicPr>
            <a:picLocks noChangeAspect="1"/>
          </p:cNvPicPr>
          <p:nvPr/>
        </p:nvPicPr>
        <p:blipFill>
          <a:blip r:embed="rId4"/>
          <a:srcRect r="3182" b="1818"/>
          <a:stretch>
            <a:fillRect/>
          </a:stretch>
        </p:blipFill>
        <p:spPr>
          <a:xfrm>
            <a:off x="214282" y="1500174"/>
            <a:ext cx="5072098" cy="3857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шаблоны для презентаций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  <p:pic>
        <p:nvPicPr>
          <p:cNvPr id="3" name="Рисунок 2" descr="SDC148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499" y="3286124"/>
            <a:ext cx="4762501" cy="3571876"/>
          </a:xfrm>
          <a:prstGeom prst="rect">
            <a:avLst/>
          </a:prstGeom>
        </p:spPr>
      </p:pic>
      <p:pic>
        <p:nvPicPr>
          <p:cNvPr id="4" name="Рисунок 3" descr="SDC148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643438" cy="3482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3504" y="21429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Посадка лука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857232"/>
            <a:ext cx="4000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Лук надо сажать донцем вниз.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Покажите, как вы будете, сажать лук? Правильно донцем вниз. 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09967e893d0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428728" y="3547646"/>
            <a:ext cx="1357322" cy="31750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шаблоны для презентаций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  <p:pic>
        <p:nvPicPr>
          <p:cNvPr id="3" name="Рисунок 2" descr="SDC14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90998" cy="3143248"/>
          </a:xfrm>
          <a:prstGeom prst="rect">
            <a:avLst/>
          </a:prstGeom>
        </p:spPr>
      </p:pic>
      <p:pic>
        <p:nvPicPr>
          <p:cNvPr id="5" name="Рисунок 4" descr="SDC148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2732480"/>
            <a:ext cx="5143504" cy="3857628"/>
          </a:xfrm>
          <a:prstGeom prst="rect">
            <a:avLst/>
          </a:prstGeom>
        </p:spPr>
      </p:pic>
      <p:pic>
        <p:nvPicPr>
          <p:cNvPr id="6" name="Рисунок 5" descr="09967e893d0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57158" y="3071810"/>
            <a:ext cx="2428892" cy="35718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7686" y="428604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После посадки лука мы протираем руки </a:t>
            </a:r>
          </a:p>
          <a:p>
            <a:pPr algn="ctr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влажными  салфетками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шаблоны для презентаций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</p:spPr>
      </p:pic>
      <p:pic>
        <p:nvPicPr>
          <p:cNvPr id="3" name="Рисунок 2" descr="SDC148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00628" cy="3750471"/>
          </a:xfrm>
          <a:prstGeom prst="rect">
            <a:avLst/>
          </a:prstGeom>
        </p:spPr>
      </p:pic>
      <p:pic>
        <p:nvPicPr>
          <p:cNvPr id="4" name="Рисунок 3" descr="SDC148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89" y="3696892"/>
            <a:ext cx="4214811" cy="3161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546411" y="285728"/>
            <a:ext cx="231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Поливка лука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1071546"/>
            <a:ext cx="3571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-А что еще нужно сделать, чтобы наш лук начал расти?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-Конечно, его нужно полить. 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 descr="09967e893d0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00166" y="3714752"/>
            <a:ext cx="2071702" cy="28408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43372" y="1285860"/>
            <a:ext cx="857256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шаблоны для презентаций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1"/>
            <a:ext cx="9163050" cy="6867524"/>
          </a:xfrm>
          <a:prstGeom prst="rect">
            <a:avLst/>
          </a:prstGeom>
          <a:noFill/>
        </p:spPr>
      </p:pic>
      <p:pic>
        <p:nvPicPr>
          <p:cNvPr id="5" name="Рисунок 4" descr="SDC148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4572000" cy="3429000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357686" y="500042"/>
            <a:ext cx="47863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Ребята, вам понравилось сажать лук? Как мы сажали лук?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-Молодцы, я вами очень довольна.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09967e893d0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00034" y="3714752"/>
            <a:ext cx="2214578" cy="2840807"/>
          </a:xfrm>
          <a:prstGeom prst="rect">
            <a:avLst/>
          </a:prstGeom>
        </p:spPr>
      </p:pic>
      <p:pic>
        <p:nvPicPr>
          <p:cNvPr id="7" name="Рисунок 6" descr="SDC148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1467" y="3286100"/>
            <a:ext cx="4762533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шаблоны для презентаций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  <p:pic>
        <p:nvPicPr>
          <p:cNvPr id="3" name="Рисунок 2" descr="SDC15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214686"/>
            <a:ext cx="4857752" cy="3643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6177392">
            <a:off x="7637527" y="3830536"/>
            <a:ext cx="2155723" cy="3836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SDC15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4286248" cy="32146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9190" y="214290"/>
            <a:ext cx="38644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Результаты проделанной </a:t>
            </a:r>
          </a:p>
          <a:p>
            <a:pPr algn="ctr"/>
            <a:r>
              <a:rPr lang="ru-RU" sz="2000" b="1" dirty="0" smtClean="0"/>
              <a:t>работы: </a:t>
            </a:r>
          </a:p>
          <a:p>
            <a:endParaRPr lang="ru-RU" sz="2000" dirty="0" smtClean="0"/>
          </a:p>
          <a:p>
            <a:pPr algn="ctr"/>
            <a:r>
              <a:rPr lang="ru-RU" sz="2400" dirty="0" smtClean="0"/>
              <a:t>«Урожай выдался на славу»</a:t>
            </a:r>
            <a:endParaRPr lang="ru-RU" sz="2400" dirty="0"/>
          </a:p>
        </p:txBody>
      </p:sp>
      <p:pic>
        <p:nvPicPr>
          <p:cNvPr id="9" name="Рисунок 8" descr="09967e893d0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71538" y="3500438"/>
            <a:ext cx="2377751" cy="262649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шаблоны для презентаций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  <p:pic>
        <p:nvPicPr>
          <p:cNvPr id="3" name="Рисунок 2" descr="SDC15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7620" y="2214554"/>
            <a:ext cx="64294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29058" y="2928934"/>
            <a:ext cx="571504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72330" y="2857496"/>
            <a:ext cx="207167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429520" y="1000108"/>
            <a:ext cx="171448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214290"/>
            <a:ext cx="457203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«Расти лучок, расти большой!!!»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шаблоны для презентаций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  <p:pic>
        <p:nvPicPr>
          <p:cNvPr id="3" name="Рисунок 2" descr="09967e893d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64395">
            <a:off x="3332337" y="-330961"/>
            <a:ext cx="3766373" cy="69747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601910">
            <a:off x="1880616" y="4117526"/>
            <a:ext cx="589281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Спасибо за внимание!!!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images (5).jpg"/>
          <p:cNvPicPr>
            <a:picLocks noChangeAspect="1"/>
          </p:cNvPicPr>
          <p:nvPr/>
        </p:nvPicPr>
        <p:blipFill>
          <a:blip r:embed="rId4"/>
          <a:srcRect l="-7389" r="-18227" b="603"/>
          <a:stretch>
            <a:fillRect/>
          </a:stretch>
        </p:blipFill>
        <p:spPr>
          <a:xfrm>
            <a:off x="214282" y="0"/>
            <a:ext cx="2428892" cy="2357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шаблоны для презентаций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00364" y="1071546"/>
            <a:ext cx="3286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/>
              <a:t>Используемые картинки: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42324" y="1714488"/>
            <a:ext cx="4659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https://yandex.ru/clck/redir/EIW2pfxuI9g?data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3" y="2285992"/>
            <a:ext cx="3946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http://odessa.prom.ua/p22129382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786059"/>
            <a:ext cx="5072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http://www.o-prirode.com/news/2012-11-27-192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3244334"/>
            <a:ext cx="2802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hlinkClick r:id="rId6"/>
              </a:rPr>
              <a:t>skazzzki.ru</a:t>
            </a:r>
            <a:endParaRPr lang="ru-RU" dirty="0"/>
          </a:p>
        </p:txBody>
      </p:sp>
      <p:pic>
        <p:nvPicPr>
          <p:cNvPr id="8" name="Рисунок 7" descr="images (5).jpg"/>
          <p:cNvPicPr>
            <a:picLocks noChangeAspect="1"/>
          </p:cNvPicPr>
          <p:nvPr/>
        </p:nvPicPr>
        <p:blipFill>
          <a:blip r:embed="rId7"/>
          <a:srcRect l="-7389" r="-18227" b="603"/>
          <a:stretch>
            <a:fillRect/>
          </a:stretch>
        </p:blipFill>
        <p:spPr>
          <a:xfrm>
            <a:off x="214282" y="0"/>
            <a:ext cx="2428892" cy="2357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09967e893d0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509348">
            <a:off x="6151921" y="1915918"/>
            <a:ext cx="2500330" cy="46302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шаблоны для презентаций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871543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Цель:</a:t>
            </a:r>
            <a:r>
              <a:rPr lang="ru-RU" b="1" dirty="0" smtClean="0">
                <a:solidFill>
                  <a:srgbClr val="303F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303F5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формировать практические знания о посадке лука в землю . </a:t>
            </a:r>
            <a:endParaRPr lang="ru-RU" sz="2800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ea typeface="Times New Roman" pitchFamily="18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Задачи:</a:t>
            </a:r>
            <a:endParaRPr lang="ru-RU" sz="2800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Образовательные: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формирование познавательно-исследовательских умений, формирование трудовых навыков.</a:t>
            </a:r>
            <a:endParaRPr lang="ru-RU" sz="2800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Развивающие: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активизировать словарный запас детей, развивать память, внимание, закреплять понятия один-много.</a:t>
            </a:r>
            <a:endParaRPr lang="ru-RU" sz="2800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Воспитательные: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воспитывать любовь к природе, умение работать в коллективе.</a:t>
            </a:r>
            <a:endParaRPr lang="ru-RU" sz="2800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ea typeface="Times New Roman" pitchFamily="18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Приоритетная образовательная область: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 познание.</a:t>
            </a:r>
            <a:endParaRPr lang="ru-RU" sz="2800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ea typeface="Times New Roman" pitchFamily="18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Интеграция образовательных областей: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речевое развитие, социально-коммуникативное развитие, физическое развитие.</a:t>
            </a:r>
            <a:endParaRPr lang="ru-RU" sz="3200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ea typeface="Times New Roman" pitchFamily="18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Виды деятельности: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коммуникативная, познавательно-исследовательская, двигательная.</a:t>
            </a:r>
            <a:endParaRPr lang="ru-RU" sz="3200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ea typeface="Times New Roman" pitchFamily="18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Оборудование: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Игрушка - медведь, короб,  емкости  с землёй на каждого ребенка,   луковицы,  влажные салфетки,  лейка.</a:t>
            </a:r>
            <a:endParaRPr lang="ru-RU" sz="4400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шаблоны для презентаций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</p:spPr>
      </p:pic>
      <p:pic>
        <p:nvPicPr>
          <p:cNvPr id="3" name="Рисунок 2" descr="загруженно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75259" cy="51435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14943" y="21429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Сюрпризный момент</a:t>
            </a:r>
            <a:endParaRPr lang="ru-RU" sz="2400" b="1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286380" y="785794"/>
            <a:ext cx="385762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Ребята, к нам кто-то стучится? Давайте посмотрим, кто это?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(воспитатель  открывает дверь и заносит игрушечного медведя с коробом за спиной)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Посмотрите дети, к нам в гости пришел мишка, давайте поздороваемся с ним. Мишка нам что-то принес в коробе?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 хотите узнать, что лежит в коробе у мишки? Кто хочет узнать, подойдите ко мне.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шаблоны для презентаций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Рисунок 5" descr="i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1" y="1720370"/>
            <a:ext cx="4714908" cy="48440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43504" y="642918"/>
            <a:ext cx="328614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Загадка: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</a:rPr>
              <a:t>Сидит дед, во сто шуб одет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Кто его раздевает,  тот слезы проливает</a:t>
            </a:r>
            <a:r>
              <a:rPr lang="en-US" sz="2400" b="1" dirty="0" smtClean="0">
                <a:solidFill>
                  <a:srgbClr val="002060"/>
                </a:solidFill>
              </a:rPr>
              <a:t>» 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(лук).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09967e893d0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7177">
            <a:off x="6384689" y="2988800"/>
            <a:ext cx="1957401" cy="3624814"/>
          </a:xfrm>
          <a:prstGeom prst="rect">
            <a:avLst/>
          </a:prstGeom>
        </p:spPr>
      </p:pic>
      <p:pic>
        <p:nvPicPr>
          <p:cNvPr id="9" name="Рисунок 8" descr="images (5).jpg"/>
          <p:cNvPicPr>
            <a:picLocks noChangeAspect="1"/>
          </p:cNvPicPr>
          <p:nvPr/>
        </p:nvPicPr>
        <p:blipFill>
          <a:blip r:embed="rId5"/>
          <a:srcRect l="-7389" r="-18227" b="603"/>
          <a:stretch>
            <a:fillRect/>
          </a:stretch>
        </p:blipFill>
        <p:spPr>
          <a:xfrm>
            <a:off x="0" y="0"/>
            <a:ext cx="2428892" cy="2357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шаблоны для презентаций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  <p:pic>
        <p:nvPicPr>
          <p:cNvPr id="3" name="Рисунок 2" descr="SDC148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5852" y="1857364"/>
            <a:ext cx="256169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шаблоны для презентаций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  <p:pic>
        <p:nvPicPr>
          <p:cNvPr id="3" name="Рисунок 2" descr="SDC148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7562"/>
            <a:ext cx="4190997" cy="3143248"/>
          </a:xfrm>
          <a:prstGeom prst="rect">
            <a:avLst/>
          </a:prstGeom>
        </p:spPr>
      </p:pic>
      <p:pic>
        <p:nvPicPr>
          <p:cNvPr id="4" name="Рисунок 3" descr="SDC148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"/>
            <a:ext cx="4572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285728"/>
            <a:ext cx="3543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Рассматривание лука</a:t>
            </a:r>
            <a:endParaRPr lang="ru-RU" sz="2800" b="1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85720" y="714356"/>
            <a:ext cx="421484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-Скажите, какого цвета лук?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Какой он формы? Покажите, какой он круглый.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Потрогайте его пальцами и скажите: лук твердый или мягкий?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3429000"/>
            <a:ext cx="47863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-  Дети, посмотрите внимательно на свои баночки с землей и скажите, какого цвета земля?. </a:t>
            </a: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-Правильно, земля черного цвета.</a:t>
            </a: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Давайте еще раз внимательно посмотрим на луковицу.</a:t>
            </a: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- У лука есть верх (показываю его), вот отсюда растет зеленый лук.</a:t>
            </a: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- А вот низ у луковицы – донце (показываю)</a:t>
            </a: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- Давайте скажем все вместе – донце.</a:t>
            </a: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шаблоны для презентаций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572132" y="0"/>
            <a:ext cx="342902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-Вы сейчас станете маленькими луковицами, встаньте в круг. А  я буду сажать лук. (воспитатель подходит к каждому ребенку, ребенок присаживается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SDC151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86380" cy="3964785"/>
          </a:xfrm>
          <a:prstGeom prst="rect">
            <a:avLst/>
          </a:prstGeom>
        </p:spPr>
      </p:pic>
      <p:pic>
        <p:nvPicPr>
          <p:cNvPr id="8" name="Рисунок 7" descr="SDC151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6749" y="3357562"/>
            <a:ext cx="4667251" cy="3500438"/>
          </a:xfrm>
          <a:prstGeom prst="rect">
            <a:avLst/>
          </a:prstGeom>
        </p:spPr>
      </p:pic>
      <p:pic>
        <p:nvPicPr>
          <p:cNvPr id="9" name="Рисунок 8" descr="09967e893d0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78648" flipH="1">
            <a:off x="1428728" y="3547646"/>
            <a:ext cx="1357322" cy="317501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57818" y="214290"/>
            <a:ext cx="378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Игра «Расти, расти, лучок»</a:t>
            </a:r>
            <a:endParaRPr lang="ru-RU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шаблоны для презентаций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</p:spPr>
      </p:pic>
      <p:pic>
        <p:nvPicPr>
          <p:cNvPr id="5" name="Рисунок 4" descr="SDC151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14876" cy="3536157"/>
          </a:xfrm>
          <a:prstGeom prst="rect">
            <a:avLst/>
          </a:prstGeom>
        </p:spPr>
      </p:pic>
      <p:pic>
        <p:nvPicPr>
          <p:cNvPr id="6" name="Рисунок 5" descr="SDC151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482578"/>
            <a:ext cx="4500562" cy="33754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14942" y="428604"/>
            <a:ext cx="36433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-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Теперь 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я беру лейку и поливаю водой. Вот лук растет и растет. (дети поднимаются – «лук растет») Зеленый лук становится большим – </a:t>
            </a:r>
            <a:r>
              <a:rPr lang="ru-RU" sz="2000" dirty="0" err="1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большим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. Вот и вырос наш зеленый лук.</a:t>
            </a:r>
            <a:endParaRPr lang="ru-RU" sz="2000" dirty="0"/>
          </a:p>
        </p:txBody>
      </p:sp>
      <p:pic>
        <p:nvPicPr>
          <p:cNvPr id="8" name="Рисунок 7" descr="09967e893d0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13881" flipH="1">
            <a:off x="1428728" y="3547646"/>
            <a:ext cx="1357322" cy="31750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шаблоны для презентаций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428604"/>
            <a:ext cx="257176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ahoma" pitchFamily="34" charset="0"/>
              </a:rPr>
              <a:t>Луковица золотая,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ahoma" pitchFamily="34" charset="0"/>
              </a:rPr>
              <a:t>Круглая, литая.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ahoma" pitchFamily="34" charset="0"/>
              </a:rPr>
              <a:t>Есть у нее один секрет –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ahoma" pitchFamily="34" charset="0"/>
              </a:rPr>
              <a:t>Нас она спасет от бед: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ahoma" pitchFamily="34" charset="0"/>
              </a:rPr>
              <a:t>Может вылечить недуг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ahoma" pitchFamily="34" charset="0"/>
              </a:rPr>
              <a:t>Вкусный и душистый лук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13" y="1357298"/>
            <a:ext cx="5238787" cy="3929090"/>
          </a:xfrm>
          <a:prstGeom prst="rect">
            <a:avLst/>
          </a:prstGeom>
        </p:spPr>
      </p:pic>
      <p:pic>
        <p:nvPicPr>
          <p:cNvPr id="5" name="Рисунок 4" descr="09967e893d0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08306" flipH="1">
            <a:off x="1516929" y="2020297"/>
            <a:ext cx="2168188" cy="46302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428</Words>
  <PresentationFormat>Экран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30</cp:revision>
  <dcterms:created xsi:type="dcterms:W3CDTF">2015-04-24T18:05:08Z</dcterms:created>
  <dcterms:modified xsi:type="dcterms:W3CDTF">2015-04-27T13:04:40Z</dcterms:modified>
</cp:coreProperties>
</file>